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FB096A53-D35C-4250-AAE3-FA45DE53BA66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6EC94-6152-4819-9D27-7CBF20A1040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337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96A53-D35C-4250-AAE3-FA45DE53BA66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6EC94-6152-4819-9D27-7CBF20A10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679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96A53-D35C-4250-AAE3-FA45DE53BA66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6EC94-6152-4819-9D27-7CBF20A1040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5845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96A53-D35C-4250-AAE3-FA45DE53BA66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6EC94-6152-4819-9D27-7CBF20A10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672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96A53-D35C-4250-AAE3-FA45DE53BA66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6EC94-6152-4819-9D27-7CBF20A1040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9582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96A53-D35C-4250-AAE3-FA45DE53BA66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6EC94-6152-4819-9D27-7CBF20A10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459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96A53-D35C-4250-AAE3-FA45DE53BA66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6EC94-6152-4819-9D27-7CBF20A10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181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96A53-D35C-4250-AAE3-FA45DE53BA66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6EC94-6152-4819-9D27-7CBF20A10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083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96A53-D35C-4250-AAE3-FA45DE53BA66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6EC94-6152-4819-9D27-7CBF20A10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497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96A53-D35C-4250-AAE3-FA45DE53BA66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6EC94-6152-4819-9D27-7CBF20A10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582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96A53-D35C-4250-AAE3-FA45DE53BA66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6EC94-6152-4819-9D27-7CBF20A1040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188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B096A53-D35C-4250-AAE3-FA45DE53BA66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946EC94-6152-4819-9D27-7CBF20A1040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885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EG" dirty="0" smtClean="0"/>
              <a:t>الضمائر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86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Ð°ÑÑÐ¸Ð½ÐºÐ¸ Ð¿Ð¾ Ð·Ð°Ð¿ÑÐ¾ÑÑ Ð´ÐµÑÐ¸ ÑÐ¸ÑÑÐ½Ð¾Ðº Ð¿Ð½Ð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76" y="-128086"/>
            <a:ext cx="9588499" cy="5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1661" y="5380584"/>
            <a:ext cx="236727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8800" dirty="0" smtClean="0"/>
              <a:t>أَحْمَد</a:t>
            </a:r>
            <a:endParaRPr lang="ru-RU" sz="8800" dirty="0"/>
          </a:p>
        </p:txBody>
      </p:sp>
      <p:sp>
        <p:nvSpPr>
          <p:cNvPr id="3" name="TextBox 2"/>
          <p:cNvSpPr txBox="1"/>
          <p:nvPr/>
        </p:nvSpPr>
        <p:spPr>
          <a:xfrm>
            <a:off x="3719199" y="5411450"/>
            <a:ext cx="94395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7200" dirty="0" smtClean="0"/>
              <a:t>جَمِيلَة   مُحَمَّد   مَدِينَة  عَائِشَة</a:t>
            </a:r>
            <a:endParaRPr lang="ru-RU" sz="72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971550" y="4300538"/>
            <a:ext cx="957263" cy="129540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4314825" y="4486275"/>
            <a:ext cx="371475" cy="89430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 flipV="1">
            <a:off x="10186988" y="4614863"/>
            <a:ext cx="1257300" cy="98107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 flipV="1">
            <a:off x="6572250" y="5243513"/>
            <a:ext cx="185738" cy="3524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8438993" y="4614863"/>
            <a:ext cx="776445" cy="98107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363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15488" y="300038"/>
            <a:ext cx="1571625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8000" dirty="0" smtClean="0"/>
              <a:t>أَنَا</a:t>
            </a:r>
            <a:r>
              <a:rPr lang="ar-EG" sz="6600" dirty="0" smtClean="0"/>
              <a:t> </a:t>
            </a:r>
          </a:p>
          <a:p>
            <a:r>
              <a:rPr lang="ar-EG" sz="6600" dirty="0" smtClean="0"/>
              <a:t>أَنْتَ</a:t>
            </a:r>
          </a:p>
          <a:p>
            <a:r>
              <a:rPr lang="ar-EG" sz="6600" dirty="0" smtClean="0"/>
              <a:t>أَنْتِ</a:t>
            </a:r>
          </a:p>
          <a:p>
            <a:r>
              <a:rPr lang="ar-EG" sz="6600" dirty="0" smtClean="0"/>
              <a:t>هُوَ</a:t>
            </a:r>
          </a:p>
          <a:p>
            <a:r>
              <a:rPr lang="ar-EG" sz="6600" dirty="0" smtClean="0"/>
              <a:t>هِيَ</a:t>
            </a:r>
          </a:p>
          <a:p>
            <a:r>
              <a:rPr lang="ar-EG" sz="6600" dirty="0" smtClean="0"/>
              <a:t>نَحْنُ</a:t>
            </a:r>
            <a:endParaRPr lang="ru-RU" sz="6600" dirty="0"/>
          </a:p>
        </p:txBody>
      </p:sp>
      <p:sp>
        <p:nvSpPr>
          <p:cNvPr id="3" name="TextBox 2"/>
          <p:cNvSpPr txBox="1"/>
          <p:nvPr/>
        </p:nvSpPr>
        <p:spPr>
          <a:xfrm>
            <a:off x="5843588" y="518697"/>
            <a:ext cx="37719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Я</a:t>
            </a:r>
          </a:p>
          <a:p>
            <a:r>
              <a:rPr lang="ru-RU" sz="6600" dirty="0" smtClean="0"/>
              <a:t>Ты (</a:t>
            </a:r>
            <a:r>
              <a:rPr lang="ru-RU" sz="6600" dirty="0" err="1" smtClean="0"/>
              <a:t>м.р</a:t>
            </a:r>
            <a:r>
              <a:rPr lang="ru-RU" sz="6600" dirty="0" smtClean="0"/>
              <a:t>.)</a:t>
            </a:r>
          </a:p>
          <a:p>
            <a:r>
              <a:rPr lang="ru-RU" sz="6600" dirty="0" smtClean="0"/>
              <a:t>Ты (</a:t>
            </a:r>
            <a:r>
              <a:rPr lang="ru-RU" sz="6600" dirty="0" err="1" smtClean="0"/>
              <a:t>ж.р</a:t>
            </a:r>
            <a:r>
              <a:rPr lang="ru-RU" sz="6600" dirty="0" smtClean="0"/>
              <a:t>.)</a:t>
            </a:r>
          </a:p>
          <a:p>
            <a:r>
              <a:rPr lang="ru-RU" sz="6600" dirty="0" smtClean="0"/>
              <a:t>Он</a:t>
            </a:r>
          </a:p>
          <a:p>
            <a:r>
              <a:rPr lang="ru-RU" sz="6600" dirty="0" smtClean="0"/>
              <a:t>Она</a:t>
            </a:r>
          </a:p>
          <a:p>
            <a:r>
              <a:rPr lang="ru-RU" sz="6600" dirty="0" smtClean="0"/>
              <a:t>Мы </a:t>
            </a:r>
            <a:endParaRPr lang="ru-RU" sz="6600" dirty="0"/>
          </a:p>
        </p:txBody>
      </p:sp>
      <p:pic>
        <p:nvPicPr>
          <p:cNvPr id="1026" name="Picture 2" descr="ÐÐ°ÑÑÐ¸Ð½ÐºÐ¸ Ð¿Ð¾ Ð·Ð°Ð¿ÑÐ¾ÑÑ Ð¿Ð½Ð³ Ð´ÐµÑ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" y="1486461"/>
            <a:ext cx="4116388" cy="3736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401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4462" y="628650"/>
            <a:ext cx="102727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6600" dirty="0" smtClean="0"/>
              <a:t>أَنَا           فِي         جَمِيلٌ   </a:t>
            </a:r>
            <a:endParaRPr lang="ru-RU" sz="6600" dirty="0"/>
          </a:p>
        </p:txBody>
      </p:sp>
      <p:sp>
        <p:nvSpPr>
          <p:cNvPr id="3" name="TextBox 2"/>
          <p:cNvSpPr txBox="1"/>
          <p:nvPr/>
        </p:nvSpPr>
        <p:spPr>
          <a:xfrm>
            <a:off x="3128964" y="1822371"/>
            <a:ext cx="58578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6600" dirty="0" smtClean="0"/>
              <a:t>أَسْكُنُ        قَلَمٌ    </a:t>
            </a:r>
            <a:endParaRPr lang="ru-RU" sz="6600" dirty="0"/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3349876"/>
            <a:ext cx="6173788" cy="353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14462" y="2930367"/>
            <a:ext cx="10158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7200" dirty="0" smtClean="0"/>
              <a:t>مَدِينَةِ       هَذَا       قَزَان   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9497302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43</TotalTime>
  <Words>32</Words>
  <Application>Microsoft Office PowerPoint</Application>
  <PresentationFormat>Широкоэкранный</PresentationFormat>
  <Paragraphs>18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Calibri</vt:lpstr>
      <vt:lpstr>Tw Cen MT</vt:lpstr>
      <vt:lpstr>Tw Cen MT Condensed</vt:lpstr>
      <vt:lpstr>Wingdings 3</vt:lpstr>
      <vt:lpstr>Интеграл</vt:lpstr>
      <vt:lpstr>الضمائر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shakird1</dc:creator>
  <cp:lastModifiedBy>shakird1</cp:lastModifiedBy>
  <cp:revision>5</cp:revision>
  <dcterms:created xsi:type="dcterms:W3CDTF">2019-03-05T11:13:21Z</dcterms:created>
  <dcterms:modified xsi:type="dcterms:W3CDTF">2019-03-05T11:59:56Z</dcterms:modified>
</cp:coreProperties>
</file>